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49217" y="804890"/>
            <a:ext cx="9605635" cy="716340"/>
          </a:xfrm>
        </p:spPr>
        <p:txBody>
          <a:bodyPr>
            <a:normAutofit/>
          </a:bodyPr>
          <a:lstStyle/>
          <a:p>
            <a:r>
              <a:rPr lang="en-US" dirty="0" smtClean="0"/>
              <a:t>December 2020 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612" y="2011363"/>
            <a:ext cx="4597400" cy="3448050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15163" y="2447925"/>
            <a:ext cx="3441700" cy="2581275"/>
          </a:xfrm>
        </p:spPr>
      </p:pic>
      <p:sp>
        <p:nvSpPr>
          <p:cNvPr id="9" name="TextBox 8"/>
          <p:cNvSpPr txBox="1"/>
          <p:nvPr/>
        </p:nvSpPr>
        <p:spPr>
          <a:xfrm>
            <a:off x="10365971" y="1820170"/>
            <a:ext cx="161266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Records Consultants, </a:t>
            </a:r>
            <a:r>
              <a:rPr lang="en-US" dirty="0" err="1" smtClean="0"/>
              <a:t>Inc</a:t>
            </a:r>
            <a:r>
              <a:rPr lang="en-US" dirty="0" smtClean="0"/>
              <a:t> representatives sorting and inventorying years and years of records.  Assisting with records retention and destruction by creating inventory index logs.  </a:t>
            </a:r>
            <a:endParaRPr lang="en-US" dirty="0"/>
          </a:p>
        </p:txBody>
      </p:sp>
      <p:pic>
        <p:nvPicPr>
          <p:cNvPr id="1028" name="Picture 4" descr="Records Consulta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720" y="-313488"/>
            <a:ext cx="47625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38265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7</TotalTime>
  <Words>28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Gill Sans MT</vt:lpstr>
      <vt:lpstr>Gallery</vt:lpstr>
      <vt:lpstr>December 2020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December 2020  </dc:title>
  <dc:creator>Cindy Karch</dc:creator>
  <cp:lastModifiedBy>Cindy Karch</cp:lastModifiedBy>
  <cp:revision>1</cp:revision>
  <cp:lastPrinted>2020-12-02T20:11:51Z</cp:lastPrinted>
  <dcterms:created xsi:type="dcterms:W3CDTF">2020-12-02T20:05:24Z</dcterms:created>
  <dcterms:modified xsi:type="dcterms:W3CDTF">2020-12-02T20:12:41Z</dcterms:modified>
</cp:coreProperties>
</file>